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543552"/>
        <c:axId val="273545088"/>
      </c:lineChart>
      <c:catAx>
        <c:axId val="273543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545088"/>
        <c:crosses val="autoZero"/>
        <c:auto val="1"/>
        <c:lblAlgn val="ctr"/>
        <c:lblOffset val="100"/>
        <c:noMultiLvlLbl val="0"/>
      </c:catAx>
      <c:valAx>
        <c:axId val="273545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543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4805888"/>
        <c:axId val="274807424"/>
      </c:barChart>
      <c:catAx>
        <c:axId val="27480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807424"/>
        <c:crosses val="autoZero"/>
        <c:auto val="1"/>
        <c:lblAlgn val="ctr"/>
        <c:lblOffset val="100"/>
        <c:noMultiLvlLbl val="0"/>
      </c:catAx>
      <c:valAx>
        <c:axId val="2748074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8058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83168"/>
        <c:axId val="275059072"/>
      </c:lineChart>
      <c:catAx>
        <c:axId val="274983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5059072"/>
        <c:crosses val="autoZero"/>
        <c:auto val="1"/>
        <c:lblAlgn val="ctr"/>
        <c:lblOffset val="100"/>
        <c:noMultiLvlLbl val="0"/>
      </c:catAx>
      <c:valAx>
        <c:axId val="2750590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49831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111936"/>
        <c:axId val="275113856"/>
      </c:lineChart>
      <c:catAx>
        <c:axId val="275111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5113856"/>
        <c:crosses val="autoZero"/>
        <c:auto val="1"/>
        <c:lblAlgn val="ctr"/>
        <c:lblOffset val="100"/>
        <c:noMultiLvlLbl val="0"/>
      </c:catAx>
      <c:valAx>
        <c:axId val="2751138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5111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142144"/>
        <c:axId val="275144064"/>
      </c:lineChart>
      <c:catAx>
        <c:axId val="275142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5144064"/>
        <c:crosses val="autoZero"/>
        <c:auto val="1"/>
        <c:lblAlgn val="ctr"/>
        <c:lblOffset val="100"/>
        <c:noMultiLvlLbl val="0"/>
      </c:catAx>
      <c:valAx>
        <c:axId val="2751440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51421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6918400"/>
        <c:axId val="376919936"/>
      </c:lineChart>
      <c:catAx>
        <c:axId val="3769184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6919936"/>
        <c:crosses val="autoZero"/>
        <c:auto val="1"/>
        <c:lblAlgn val="ctr"/>
        <c:lblOffset val="1000"/>
        <c:noMultiLvlLbl val="0"/>
      </c:catAx>
      <c:valAx>
        <c:axId val="376919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69184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15180032"/>
        <c:axId val="215181568"/>
      </c:barChart>
      <c:catAx>
        <c:axId val="21518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15181568"/>
        <c:crosses val="autoZero"/>
        <c:auto val="1"/>
        <c:lblAlgn val="ctr"/>
        <c:lblOffset val="100"/>
        <c:noMultiLvlLbl val="0"/>
      </c:catAx>
      <c:valAx>
        <c:axId val="2151815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518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5758464"/>
        <c:axId val="275784832"/>
      </c:barChart>
      <c:catAx>
        <c:axId val="27575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784832"/>
        <c:crosses val="autoZero"/>
        <c:auto val="1"/>
        <c:lblAlgn val="ctr"/>
        <c:lblOffset val="100"/>
        <c:noMultiLvlLbl val="0"/>
      </c:catAx>
      <c:valAx>
        <c:axId val="275784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7584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5813888"/>
        <c:axId val="275815424"/>
      </c:barChart>
      <c:catAx>
        <c:axId val="27581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815424"/>
        <c:crosses val="autoZero"/>
        <c:auto val="1"/>
        <c:lblAlgn val="ctr"/>
        <c:lblOffset val="100"/>
        <c:noMultiLvlLbl val="0"/>
      </c:catAx>
      <c:valAx>
        <c:axId val="2758154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8138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814144"/>
        <c:axId val="301816064"/>
      </c:lineChart>
      <c:catAx>
        <c:axId val="30181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816064"/>
        <c:crosses val="autoZero"/>
        <c:auto val="1"/>
        <c:lblAlgn val="ctr"/>
        <c:lblOffset val="100"/>
        <c:noMultiLvlLbl val="0"/>
      </c:catAx>
      <c:valAx>
        <c:axId val="3018160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8141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1886464"/>
        <c:axId val="301888256"/>
      </c:barChart>
      <c:catAx>
        <c:axId val="30188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888256"/>
        <c:crosses val="autoZero"/>
        <c:auto val="1"/>
        <c:lblAlgn val="ctr"/>
        <c:lblOffset val="100"/>
        <c:noMultiLvlLbl val="0"/>
      </c:catAx>
      <c:valAx>
        <c:axId val="3018882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8864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3754112"/>
        <c:axId val="243755648"/>
      </c:barChart>
      <c:catAx>
        <c:axId val="24375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755648"/>
        <c:crosses val="autoZero"/>
        <c:auto val="1"/>
        <c:lblAlgn val="ctr"/>
        <c:lblOffset val="100"/>
        <c:noMultiLvlLbl val="0"/>
      </c:catAx>
      <c:valAx>
        <c:axId val="243755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754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93536"/>
        <c:axId val="274995072"/>
      </c:lineChart>
      <c:catAx>
        <c:axId val="2749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995072"/>
        <c:crosses val="autoZero"/>
        <c:auto val="1"/>
        <c:lblAlgn val="ctr"/>
        <c:lblOffset val="100"/>
        <c:noMultiLvlLbl val="0"/>
      </c:catAx>
      <c:valAx>
        <c:axId val="274995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9935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1057</cp:revision>
  <dcterms:created xsi:type="dcterms:W3CDTF">2018-06-24T09:54:07Z</dcterms:created>
  <dcterms:modified xsi:type="dcterms:W3CDTF">2021-10-02T14:04:59Z</dcterms:modified>
</cp:coreProperties>
</file>